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F9022-8322-5046-B3B8-2894869D4F1C}" v="1" dt="2024-05-23T13:41:18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95645"/>
  </p:normalViewPr>
  <p:slideViewPr>
    <p:cSldViewPr snapToGrid="0">
      <p:cViewPr varScale="1">
        <p:scale>
          <a:sx n="78" d="100"/>
          <a:sy n="78" d="100"/>
        </p:scale>
        <p:origin x="83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77DE32-0E55-4DC6-A923-388EBF1A4C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5A04F-4EB7-4CF5-8962-E6CB1316A4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4347-8882-4865-A317-15C0CDE7FEE0}" type="datetimeFigureOut">
              <a:rPr lang="tr-TR" smtClean="0"/>
              <a:t>23.05.2024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66929-44F0-44D2-9904-F0ED6D61A5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25805-8534-41FD-B32C-6E1AF82E0D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0BF5-E7CC-4C7B-A779-225DF5F353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10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8FE44-61C7-4845-9FF0-C7A86FD46376}" type="datetimeFigureOut">
              <a:rPr lang="tr-TR" smtClean="0"/>
              <a:t>23.05.2024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534DB-BFA2-4559-98FC-A18EC79CC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72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aralelkenar 63">
            <a:extLst>
              <a:ext uri="{FF2B5EF4-FFF2-40B4-BE49-F238E27FC236}">
                <a16:creationId xmlns:a16="http://schemas.microsoft.com/office/drawing/2014/main" id="{64AA4965-CA12-4F0C-812B-8DCDEFEA2324}"/>
              </a:ext>
            </a:extLst>
          </p:cNvPr>
          <p:cNvSpPr/>
          <p:nvPr userDrawn="1"/>
        </p:nvSpPr>
        <p:spPr>
          <a:xfrm>
            <a:off x="1545358" y="5826736"/>
            <a:ext cx="312711" cy="1025554"/>
          </a:xfrm>
          <a:prstGeom prst="parallelogram">
            <a:avLst>
              <a:gd name="adj" fmla="val 65439"/>
            </a:avLst>
          </a:prstGeom>
          <a:solidFill>
            <a:srgbClr val="DC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F6BEB6F-E2A5-4E7B-9B9B-C7C9FD7836BB}"/>
              </a:ext>
            </a:extLst>
          </p:cNvPr>
          <p:cNvSpPr/>
          <p:nvPr userDrawn="1"/>
        </p:nvSpPr>
        <p:spPr>
          <a:xfrm>
            <a:off x="-1" y="5805699"/>
            <a:ext cx="11321491" cy="105433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21491" y="6465582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rgbClr val="0070C0"/>
              </a:gs>
              <a:gs pos="100000">
                <a:srgbClr val="00B050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7366" y="6487846"/>
            <a:ext cx="54463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19105" y="1438436"/>
            <a:ext cx="4548187" cy="4225246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b="0" i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dirty="0"/>
              <a:t>Portföy Bilgisi</a:t>
            </a:r>
            <a:endParaRPr lang="en-US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519106" y="768689"/>
            <a:ext cx="4503295" cy="52773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tr-TR" dirty="0" err="1"/>
              <a:t>Porföy</a:t>
            </a:r>
            <a:r>
              <a:rPr lang="tr-TR" dirty="0"/>
              <a:t> Başlık GİRİNİZ</a:t>
            </a:r>
            <a:endParaRPr lang="en-US" dirty="0"/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5215813" y="556832"/>
            <a:ext cx="2156426" cy="40239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tr-TR" dirty="0"/>
              <a:t>Bölge İsmi Giriniz</a:t>
            </a:r>
            <a:endParaRPr lang="en-US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169601" y="4177579"/>
            <a:ext cx="4548187" cy="61354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rgbClr val="FF0000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AF0BB40A-CA6E-43DD-ADC9-9402C163657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782117" y="3983487"/>
            <a:ext cx="2686332" cy="1757817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3. Fotoğraf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6764A001-07A1-4910-BBE2-9CA3ECF32CE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533731" y="4254573"/>
            <a:ext cx="2156426" cy="1480117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2. Fotoğraf</a:t>
            </a:r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403C5929-372C-4DBF-B6CB-45934A24DB4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85345" y="4259063"/>
            <a:ext cx="2156426" cy="1480117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1. Fotoğraf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782841C0-E6E6-4396-9177-3249D8EA39F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24708" y="200058"/>
            <a:ext cx="4987259" cy="3916988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Ana. Fotoğraf</a:t>
            </a:r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0D336DD2-6113-4251-8520-301F0FBCD8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215813" y="1486301"/>
            <a:ext cx="2156426" cy="40239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tr-TR" dirty="0"/>
              <a:t>Gayrimenkul Türü Nedir</a:t>
            </a:r>
            <a:endParaRPr lang="en-US" dirty="0"/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E9903AF6-5E14-4EC2-8C79-1C1E3DDCD26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37323" y="2379044"/>
            <a:ext cx="2156426" cy="40239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tr-TR" dirty="0"/>
              <a:t>Büyüklük Nedir?</a:t>
            </a:r>
            <a:endParaRPr lang="en-US" dirty="0"/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5472FB32-32C9-47D8-89B3-BF9574132FA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58833" y="3271787"/>
            <a:ext cx="2156426" cy="402390"/>
          </a:xfrm>
          <a:prstGeom prst="rect">
            <a:avLst/>
          </a:prstGeom>
        </p:spPr>
        <p:txBody>
          <a:bodyPr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tr-TR" dirty="0"/>
              <a:t>Fiyat Nedir?</a:t>
            </a:r>
            <a:endParaRPr lang="en-US" dirty="0"/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69CFF1D3-BA25-4FB9-97FA-5A3600EF7A87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69601" y="5851844"/>
            <a:ext cx="1435264" cy="922798"/>
          </a:xfrm>
          <a:prstGeom prst="roundRect">
            <a:avLst/>
          </a:prstGeom>
        </p:spPr>
        <p:txBody>
          <a:bodyPr wrap="square" anchor="ctr"/>
          <a:lstStyle>
            <a:lvl1pPr>
              <a:defRPr sz="1400"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Ofis Logo</a:t>
            </a:r>
          </a:p>
        </p:txBody>
      </p:sp>
      <p:sp>
        <p:nvSpPr>
          <p:cNvPr id="32" name="Text Placeholder 29">
            <a:extLst>
              <a:ext uri="{FF2B5EF4-FFF2-40B4-BE49-F238E27FC236}">
                <a16:creationId xmlns:a16="http://schemas.microsoft.com/office/drawing/2014/main" id="{A3F5E175-CDAB-4D1F-98B4-732ADF0E966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880260" y="5871615"/>
            <a:ext cx="4250431" cy="93510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400" b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tr-TR" dirty="0"/>
              <a:t>GD Bilgilerini GİRİNİZ </a:t>
            </a:r>
          </a:p>
          <a:p>
            <a:pPr lvl="0"/>
            <a:r>
              <a:rPr lang="tr-TR" dirty="0"/>
              <a:t>+90 (53x) xxx xx </a:t>
            </a:r>
            <a:r>
              <a:rPr lang="tr-TR" dirty="0" err="1"/>
              <a:t>xx</a:t>
            </a:r>
            <a:r>
              <a:rPr lang="tr-TR" dirty="0"/>
              <a:t>  Statü </a:t>
            </a:r>
          </a:p>
          <a:p>
            <a:pPr lvl="0"/>
            <a:r>
              <a:rPr lang="tr-TR" dirty="0"/>
              <a:t>(Ticari GM Danışmanı) </a:t>
            </a:r>
          </a:p>
          <a:p>
            <a:pPr lvl="0"/>
            <a:r>
              <a:rPr lang="tr-TR" dirty="0"/>
              <a:t>danisman@ticaritim.com</a:t>
            </a: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1F1AE129-2E23-4042-BE60-A591E236AA76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1843230" y="5846687"/>
            <a:ext cx="751549" cy="922798"/>
          </a:xfrm>
          <a:prstGeom prst="round2Diag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GD  FOTO</a:t>
            </a:r>
          </a:p>
        </p:txBody>
      </p:sp>
      <p:sp>
        <p:nvSpPr>
          <p:cNvPr id="29" name="Yuvarlatılmış Dikdörtgen 52">
            <a:extLst>
              <a:ext uri="{FF2B5EF4-FFF2-40B4-BE49-F238E27FC236}">
                <a16:creationId xmlns:a16="http://schemas.microsoft.com/office/drawing/2014/main" id="{9379497B-10C1-40BE-9F52-353CD0FBE2E8}"/>
              </a:ext>
            </a:extLst>
          </p:cNvPr>
          <p:cNvSpPr/>
          <p:nvPr userDrawn="1"/>
        </p:nvSpPr>
        <p:spPr>
          <a:xfrm>
            <a:off x="5207088" y="265626"/>
            <a:ext cx="2165151" cy="263765"/>
          </a:xfrm>
          <a:prstGeom prst="roundRect">
            <a:avLst/>
          </a:prstGeom>
          <a:solidFill>
            <a:srgbClr val="DC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4" name="Resim Yer Tutucusu 15" descr="İşaretleyici">
            <a:extLst>
              <a:ext uri="{FF2B5EF4-FFF2-40B4-BE49-F238E27FC236}">
                <a16:creationId xmlns:a16="http://schemas.microsoft.com/office/drawing/2014/main" id="{41E8D287-AF66-417B-8499-DAFE02944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208" r="9208"/>
          <a:stretch>
            <a:fillRect/>
          </a:stretch>
        </p:blipFill>
        <p:spPr>
          <a:xfrm>
            <a:off x="5298332" y="265134"/>
            <a:ext cx="215217" cy="264257"/>
          </a:xfrm>
          <a:prstGeom prst="round2DiagRect">
            <a:avLst/>
          </a:prstGeom>
        </p:spPr>
      </p:pic>
      <p:sp>
        <p:nvSpPr>
          <p:cNvPr id="35" name="Metin kutusu 53">
            <a:extLst>
              <a:ext uri="{FF2B5EF4-FFF2-40B4-BE49-F238E27FC236}">
                <a16:creationId xmlns:a16="http://schemas.microsoft.com/office/drawing/2014/main" id="{459C7025-341E-4554-AE23-3BE10CC27985}"/>
              </a:ext>
            </a:extLst>
          </p:cNvPr>
          <p:cNvSpPr txBox="1"/>
          <p:nvPr userDrawn="1"/>
        </p:nvSpPr>
        <p:spPr>
          <a:xfrm>
            <a:off x="5559578" y="261141"/>
            <a:ext cx="1737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</a:rPr>
              <a:t>BÖLGE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78173E7-78BD-471C-BC8E-301319057E14}"/>
              </a:ext>
            </a:extLst>
          </p:cNvPr>
          <p:cNvGrpSpPr/>
          <p:nvPr userDrawn="1"/>
        </p:nvGrpSpPr>
        <p:grpSpPr>
          <a:xfrm>
            <a:off x="5215813" y="1134393"/>
            <a:ext cx="2165151" cy="268278"/>
            <a:chOff x="5248767" y="1511314"/>
            <a:chExt cx="2165151" cy="268278"/>
          </a:xfrm>
        </p:grpSpPr>
        <p:sp>
          <p:nvSpPr>
            <p:cNvPr id="38" name="Yuvarlatılmış Dikdörtgen 58">
              <a:extLst>
                <a:ext uri="{FF2B5EF4-FFF2-40B4-BE49-F238E27FC236}">
                  <a16:creationId xmlns:a16="http://schemas.microsoft.com/office/drawing/2014/main" id="{94FBE69A-EF86-4CF8-878A-A2A1D6E4E0A3}"/>
                </a:ext>
              </a:extLst>
            </p:cNvPr>
            <p:cNvSpPr/>
            <p:nvPr/>
          </p:nvSpPr>
          <p:spPr>
            <a:xfrm>
              <a:off x="5248767" y="1511314"/>
              <a:ext cx="2165151" cy="263765"/>
            </a:xfrm>
            <a:prstGeom prst="roundRect">
              <a:avLst/>
            </a:prstGeom>
            <a:solidFill>
              <a:srgbClr val="DC1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Metin kutusu 60">
              <a:extLst>
                <a:ext uri="{FF2B5EF4-FFF2-40B4-BE49-F238E27FC236}">
                  <a16:creationId xmlns:a16="http://schemas.microsoft.com/office/drawing/2014/main" id="{07F52AF1-18C9-4BB8-A3FA-57D25805DB77}"/>
                </a:ext>
              </a:extLst>
            </p:cNvPr>
            <p:cNvSpPr txBox="1"/>
            <p:nvPr/>
          </p:nvSpPr>
          <p:spPr>
            <a:xfrm>
              <a:off x="5601257" y="1522714"/>
              <a:ext cx="1737368" cy="237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>
                  <a:solidFill>
                    <a:schemeClr val="bg1"/>
                  </a:solidFill>
                </a:rPr>
                <a:t>GAYRİMENKUL TÜRÜ</a:t>
              </a:r>
            </a:p>
          </p:txBody>
        </p:sp>
        <p:pic>
          <p:nvPicPr>
            <p:cNvPr id="40" name="Resim Yer Tutucusu 15" descr="Şehir">
              <a:extLst>
                <a:ext uri="{FF2B5EF4-FFF2-40B4-BE49-F238E27FC236}">
                  <a16:creationId xmlns:a16="http://schemas.microsoft.com/office/drawing/2014/main" id="{DCFF1E2F-9837-4358-8FED-F6EE260226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9208" r="9208"/>
            <a:stretch>
              <a:fillRect/>
            </a:stretch>
          </p:blipFill>
          <p:spPr>
            <a:xfrm>
              <a:off x="5341913" y="1511341"/>
              <a:ext cx="248509" cy="268251"/>
            </a:xfrm>
            <a:prstGeom prst="round2Diag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CEEA1D9-CB57-48D8-99EA-30DE0368EF23}"/>
              </a:ext>
            </a:extLst>
          </p:cNvPr>
          <p:cNvGrpSpPr/>
          <p:nvPr userDrawn="1"/>
        </p:nvGrpSpPr>
        <p:grpSpPr>
          <a:xfrm>
            <a:off x="5207087" y="2056032"/>
            <a:ext cx="2165151" cy="273010"/>
            <a:chOff x="5248767" y="2240939"/>
            <a:chExt cx="2165151" cy="273010"/>
          </a:xfrm>
        </p:grpSpPr>
        <p:sp>
          <p:nvSpPr>
            <p:cNvPr id="42" name="Yuvarlatılmış Dikdörtgen 61">
              <a:extLst>
                <a:ext uri="{FF2B5EF4-FFF2-40B4-BE49-F238E27FC236}">
                  <a16:creationId xmlns:a16="http://schemas.microsoft.com/office/drawing/2014/main" id="{168C5EB0-0793-4FE5-91F2-7DA47498F48E}"/>
                </a:ext>
              </a:extLst>
            </p:cNvPr>
            <p:cNvSpPr/>
            <p:nvPr/>
          </p:nvSpPr>
          <p:spPr>
            <a:xfrm>
              <a:off x="5248767" y="2240939"/>
              <a:ext cx="2165151" cy="263765"/>
            </a:xfrm>
            <a:prstGeom prst="roundRect">
              <a:avLst/>
            </a:prstGeom>
            <a:solidFill>
              <a:srgbClr val="DC1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3" name="Metin kutusu 62">
              <a:extLst>
                <a:ext uri="{FF2B5EF4-FFF2-40B4-BE49-F238E27FC236}">
                  <a16:creationId xmlns:a16="http://schemas.microsoft.com/office/drawing/2014/main" id="{462908A5-ABDB-4B52-A577-AA5492C475BF}"/>
                </a:ext>
              </a:extLst>
            </p:cNvPr>
            <p:cNvSpPr txBox="1"/>
            <p:nvPr/>
          </p:nvSpPr>
          <p:spPr>
            <a:xfrm>
              <a:off x="5601257" y="2252339"/>
              <a:ext cx="17373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>
                  <a:solidFill>
                    <a:schemeClr val="bg1"/>
                  </a:solidFill>
                </a:rPr>
                <a:t>(m</a:t>
              </a:r>
              <a:r>
                <a:rPr lang="tr-TR" sz="1100" b="1" baseline="30000" dirty="0">
                  <a:solidFill>
                    <a:schemeClr val="bg1"/>
                  </a:solidFill>
                </a:rPr>
                <a:t>2</a:t>
              </a:r>
              <a:r>
                <a:rPr lang="tr-TR" sz="1100" b="1" dirty="0">
                  <a:solidFill>
                    <a:schemeClr val="bg1"/>
                  </a:solidFill>
                </a:rPr>
                <a:t>)</a:t>
              </a:r>
              <a:r>
                <a:rPr lang="tr-TR" sz="1100" b="1" baseline="30000" dirty="0">
                  <a:solidFill>
                    <a:schemeClr val="bg1"/>
                  </a:solidFill>
                </a:rPr>
                <a:t>  </a:t>
              </a:r>
              <a:r>
                <a:rPr lang="tr-TR" sz="1100" b="1" dirty="0">
                  <a:solidFill>
                    <a:schemeClr val="bg1"/>
                  </a:solidFill>
                </a:rPr>
                <a:t>BÜYÜKLÜK</a:t>
              </a:r>
              <a:r>
                <a:rPr lang="tr-TR" sz="1100" b="1" baseline="30000" dirty="0">
                  <a:solidFill>
                    <a:schemeClr val="bg1"/>
                  </a:solidFill>
                </a:rPr>
                <a:t>  </a:t>
              </a:r>
            </a:p>
          </p:txBody>
        </p:sp>
        <p:pic>
          <p:nvPicPr>
            <p:cNvPr id="44" name="Resim Yer Tutucusu 15" descr="Cetvel">
              <a:extLst>
                <a:ext uri="{FF2B5EF4-FFF2-40B4-BE49-F238E27FC236}">
                  <a16:creationId xmlns:a16="http://schemas.microsoft.com/office/drawing/2014/main" id="{F0B5DB61-06EB-469D-81C5-4E0B7E5F4D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l="-2723" t="-2873" r="-425" b="1177"/>
            <a:stretch/>
          </p:blipFill>
          <p:spPr>
            <a:xfrm>
              <a:off x="5338342" y="2255514"/>
              <a:ext cx="235844" cy="231083"/>
            </a:xfrm>
            <a:prstGeom prst="round2Diag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92FE959-9A50-4814-A0BA-DEF8BA9D4609}"/>
              </a:ext>
            </a:extLst>
          </p:cNvPr>
          <p:cNvGrpSpPr/>
          <p:nvPr userDrawn="1"/>
        </p:nvGrpSpPr>
        <p:grpSpPr>
          <a:xfrm>
            <a:off x="5248767" y="2984285"/>
            <a:ext cx="2165151" cy="273010"/>
            <a:chOff x="5248767" y="2984285"/>
            <a:chExt cx="2165151" cy="273010"/>
          </a:xfrm>
        </p:grpSpPr>
        <p:sp>
          <p:nvSpPr>
            <p:cNvPr id="46" name="Yuvarlatılmış Dikdörtgen 66">
              <a:extLst>
                <a:ext uri="{FF2B5EF4-FFF2-40B4-BE49-F238E27FC236}">
                  <a16:creationId xmlns:a16="http://schemas.microsoft.com/office/drawing/2014/main" id="{37C44E54-F415-4DAE-B5E6-4B1D616A08BA}"/>
                </a:ext>
              </a:extLst>
            </p:cNvPr>
            <p:cNvSpPr/>
            <p:nvPr/>
          </p:nvSpPr>
          <p:spPr>
            <a:xfrm>
              <a:off x="5248767" y="2984285"/>
              <a:ext cx="2165151" cy="263765"/>
            </a:xfrm>
            <a:prstGeom prst="roundRect">
              <a:avLst/>
            </a:prstGeom>
            <a:solidFill>
              <a:srgbClr val="DC1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7" name="Metin kutusu 67">
              <a:extLst>
                <a:ext uri="{FF2B5EF4-FFF2-40B4-BE49-F238E27FC236}">
                  <a16:creationId xmlns:a16="http://schemas.microsoft.com/office/drawing/2014/main" id="{5AD7F2BB-1885-4307-9EA1-90D7CFF2618D}"/>
                </a:ext>
              </a:extLst>
            </p:cNvPr>
            <p:cNvSpPr txBox="1"/>
            <p:nvPr/>
          </p:nvSpPr>
          <p:spPr>
            <a:xfrm>
              <a:off x="5601257" y="2995685"/>
              <a:ext cx="17373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>
                  <a:solidFill>
                    <a:schemeClr val="bg1"/>
                  </a:solidFill>
                </a:rPr>
                <a:t>FİYAT</a:t>
              </a:r>
              <a:r>
                <a:rPr lang="tr-TR" sz="1100" b="1" baseline="30000" dirty="0">
                  <a:solidFill>
                    <a:schemeClr val="bg1"/>
                  </a:solidFill>
                </a:rPr>
                <a:t>  </a:t>
              </a:r>
            </a:p>
          </p:txBody>
        </p:sp>
        <p:pic>
          <p:nvPicPr>
            <p:cNvPr id="48" name="Resim Yer Tutucusu 15" descr="Para">
              <a:extLst>
                <a:ext uri="{FF2B5EF4-FFF2-40B4-BE49-F238E27FC236}">
                  <a16:creationId xmlns:a16="http://schemas.microsoft.com/office/drawing/2014/main" id="{66F8C54E-8AF2-4FF6-B614-65E82B92A8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-5688" t="6638" r="-2400" b="6640"/>
            <a:stretch/>
          </p:blipFill>
          <p:spPr>
            <a:xfrm>
              <a:off x="5336254" y="3000053"/>
              <a:ext cx="280535" cy="225474"/>
            </a:xfrm>
            <a:prstGeom prst="round2DiagRect">
              <a:avLst/>
            </a:prstGeom>
          </p:spPr>
        </p:pic>
      </p:grpSp>
      <p:sp>
        <p:nvSpPr>
          <p:cNvPr id="49" name="Yuvarlatılmış Dikdörtgen 73">
            <a:extLst>
              <a:ext uri="{FF2B5EF4-FFF2-40B4-BE49-F238E27FC236}">
                <a16:creationId xmlns:a16="http://schemas.microsoft.com/office/drawing/2014/main" id="{FDAF1875-EEEE-404F-9670-BEB6DC26767D}"/>
              </a:ext>
            </a:extLst>
          </p:cNvPr>
          <p:cNvSpPr/>
          <p:nvPr userDrawn="1"/>
        </p:nvSpPr>
        <p:spPr>
          <a:xfrm>
            <a:off x="-501" y="5799085"/>
            <a:ext cx="11920184" cy="1046591"/>
          </a:xfrm>
          <a:prstGeom prst="roundRect">
            <a:avLst/>
          </a:prstGeom>
          <a:noFill/>
          <a:ln w="31750">
            <a:solidFill>
              <a:srgbClr val="DC1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Paralelkenar 63">
            <a:extLst>
              <a:ext uri="{FF2B5EF4-FFF2-40B4-BE49-F238E27FC236}">
                <a16:creationId xmlns:a16="http://schemas.microsoft.com/office/drawing/2014/main" id="{10747FFE-C22B-40AC-8B02-6C83296F6178}"/>
              </a:ext>
            </a:extLst>
          </p:cNvPr>
          <p:cNvSpPr/>
          <p:nvPr userDrawn="1"/>
        </p:nvSpPr>
        <p:spPr>
          <a:xfrm>
            <a:off x="2607943" y="5799085"/>
            <a:ext cx="312711" cy="1025554"/>
          </a:xfrm>
          <a:prstGeom prst="parallelogram">
            <a:avLst>
              <a:gd name="adj" fmla="val 65439"/>
            </a:avLst>
          </a:prstGeom>
          <a:solidFill>
            <a:srgbClr val="DC1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18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yazı tipi, grafik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59F5D19A-87D0-29CE-61D6-654D2F6992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30" y="5337236"/>
            <a:ext cx="3373395" cy="189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7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etin Yer Tutucusu 18"/>
          <p:cNvSpPr>
            <a:spLocks noGrp="1"/>
          </p:cNvSpPr>
          <p:nvPr>
            <p:ph type="body" sz="quarter" idx="15"/>
          </p:nvPr>
        </p:nvSpPr>
        <p:spPr>
          <a:xfrm>
            <a:off x="7519105" y="1039930"/>
            <a:ext cx="4548187" cy="462375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1" name="Metin Yer Tutucusu 20"/>
          <p:cNvSpPr>
            <a:spLocks noGrp="1"/>
          </p:cNvSpPr>
          <p:nvPr>
            <p:ph type="body" sz="quarter" idx="16"/>
          </p:nvPr>
        </p:nvSpPr>
        <p:spPr>
          <a:xfrm>
            <a:off x="7519105" y="311005"/>
            <a:ext cx="4503295" cy="52773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2" name="Metin Yer Tutucusu 21"/>
          <p:cNvSpPr>
            <a:spLocks noGrp="1"/>
          </p:cNvSpPr>
          <p:nvPr>
            <p:ph type="body" sz="quarter" idx="17"/>
          </p:nvPr>
        </p:nvSpPr>
        <p:spPr>
          <a:xfrm>
            <a:off x="5209027" y="637540"/>
            <a:ext cx="2156426" cy="40239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3" name="Resim Yer Tutucusu 22"/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8" name="Resim Yer Tutucusu 27"/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Resim Yer Tutucusu 28"/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0" name="Resim Yer Tutucusu 29"/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Metin Yer Tutucusu 3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2" name="Metin Yer Tutucusu 3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3" name="Metin Yer Tutucusu 3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4" name="Resim Yer Tutucusu 33"/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5" name="Metin Yer Tutucusu 3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3" name="Resim Yer Tutucusu 42"/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2773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326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Gallery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LAYOUT 02</dc:title>
  <dc:creator>Hakan ŞENGÜL</dc:creator>
  <cp:lastModifiedBy>Remax Asistan BOSTANCI</cp:lastModifiedBy>
  <cp:revision>14</cp:revision>
  <dcterms:created xsi:type="dcterms:W3CDTF">2019-01-07T13:28:54Z</dcterms:created>
  <dcterms:modified xsi:type="dcterms:W3CDTF">2024-05-23T13:45:47Z</dcterms:modified>
</cp:coreProperties>
</file>